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2858750" cx="10287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05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05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57711" y="685800"/>
            <a:ext cx="27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057711" y="685800"/>
            <a:ext cx="27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22725a316_0_0:notes"/>
          <p:cNvSpPr/>
          <p:nvPr>
            <p:ph idx="2" type="sldImg"/>
          </p:nvPr>
        </p:nvSpPr>
        <p:spPr>
          <a:xfrm>
            <a:off x="2057711" y="685800"/>
            <a:ext cx="27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22725a3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422725a316_0_7:notes"/>
          <p:cNvSpPr/>
          <p:nvPr>
            <p:ph idx="2" type="sldImg"/>
          </p:nvPr>
        </p:nvSpPr>
        <p:spPr>
          <a:xfrm>
            <a:off x="2057711" y="685800"/>
            <a:ext cx="27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422725a31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22725a316_0_13:notes"/>
          <p:cNvSpPr/>
          <p:nvPr>
            <p:ph idx="2" type="sldImg"/>
          </p:nvPr>
        </p:nvSpPr>
        <p:spPr>
          <a:xfrm>
            <a:off x="2057711" y="685800"/>
            <a:ext cx="27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22725a31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0672" y="1861438"/>
            <a:ext cx="9585900" cy="5131800"/>
          </a:xfrm>
          <a:prstGeom prst="rect">
            <a:avLst/>
          </a:prstGeom>
        </p:spPr>
        <p:txBody>
          <a:bodyPr anchorCtr="0" anchor="b" bIns="218800" lIns="218800" spcFirstLastPara="1" rIns="218800" wrap="square" tIns="2188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500"/>
              <a:buNone/>
              <a:defRPr sz="12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0663" y="7085312"/>
            <a:ext cx="9585900" cy="19815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0663" y="2765312"/>
            <a:ext cx="9585900" cy="4908900"/>
          </a:xfrm>
          <a:prstGeom prst="rect">
            <a:avLst/>
          </a:prstGeom>
        </p:spPr>
        <p:txBody>
          <a:bodyPr anchorCtr="0" anchor="b" bIns="218800" lIns="218800" spcFirstLastPara="1" rIns="218800" wrap="square" tIns="2188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800"/>
              <a:buNone/>
              <a:defRPr sz="28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0663" y="7880563"/>
            <a:ext cx="9585900" cy="32517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501650" lvl="0" marL="457200" algn="ctr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 algn="ctr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 algn="ctr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 algn="ctr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0663" y="5377125"/>
            <a:ext cx="9585900" cy="21042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1pPr>
            <a:lvl2pPr lvl="1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2pPr>
            <a:lvl3pPr lvl="2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3pPr>
            <a:lvl4pPr lvl="3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4pPr>
            <a:lvl5pPr lvl="4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5pPr>
            <a:lvl6pPr lvl="5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6pPr>
            <a:lvl7pPr lvl="6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7pPr>
            <a:lvl8pPr lvl="7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8pPr>
            <a:lvl9pPr lvl="8" algn="ctr">
              <a:spcBef>
                <a:spcPts val="0"/>
              </a:spcBef>
              <a:spcAft>
                <a:spcPts val="0"/>
              </a:spcAft>
              <a:buSzPts val="8700"/>
              <a:buNone/>
              <a:defRPr sz="87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0663" y="1112563"/>
            <a:ext cx="9585900" cy="14313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0663" y="2881187"/>
            <a:ext cx="9585900" cy="85410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0663" y="1112563"/>
            <a:ext cx="9585900" cy="14313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0663" y="2881187"/>
            <a:ext cx="4500000" cy="85410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12750" lvl="1" marL="9144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2pPr>
            <a:lvl3pPr indent="-412750" lvl="2" marL="13716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3pPr>
            <a:lvl4pPr indent="-412750" lvl="3" marL="18288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4pPr>
            <a:lvl5pPr indent="-412750" lvl="4" marL="22860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5pPr>
            <a:lvl6pPr indent="-412750" lvl="5" marL="27432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6pPr>
            <a:lvl7pPr indent="-412750" lvl="6" marL="32004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7pPr>
            <a:lvl8pPr indent="-412750" lvl="7" marL="36576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8pPr>
            <a:lvl9pPr indent="-412750" lvl="8" marL="41148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436450" y="2881187"/>
            <a:ext cx="4500000" cy="85410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444500" lvl="0" marL="457200">
              <a:spcBef>
                <a:spcPts val="0"/>
              </a:spcBef>
              <a:spcAft>
                <a:spcPts val="0"/>
              </a:spcAft>
              <a:buSzPts val="3400"/>
              <a:buChar char="●"/>
              <a:defRPr sz="3400"/>
            </a:lvl1pPr>
            <a:lvl2pPr indent="-412750" lvl="1" marL="9144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2pPr>
            <a:lvl3pPr indent="-412750" lvl="2" marL="13716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3pPr>
            <a:lvl4pPr indent="-412750" lvl="3" marL="18288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4pPr>
            <a:lvl5pPr indent="-412750" lvl="4" marL="22860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5pPr>
            <a:lvl6pPr indent="-412750" lvl="5" marL="27432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6pPr>
            <a:lvl7pPr indent="-412750" lvl="6" marL="32004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7pPr>
            <a:lvl8pPr indent="-412750" lvl="7" marL="36576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8pPr>
            <a:lvl9pPr indent="-412750" lvl="8" marL="41148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0663" y="1112563"/>
            <a:ext cx="9585900" cy="14313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0663" y="1389000"/>
            <a:ext cx="3159000" cy="1889700"/>
          </a:xfrm>
          <a:prstGeom prst="rect">
            <a:avLst/>
          </a:prstGeom>
        </p:spPr>
        <p:txBody>
          <a:bodyPr anchorCtr="0" anchor="b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1pPr>
            <a:lvl2pPr lvl="1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2pPr>
            <a:lvl3pPr lvl="2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3pPr>
            <a:lvl4pPr lvl="3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4pPr>
            <a:lvl5pPr lvl="4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5pPr>
            <a:lvl6pPr lvl="5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6pPr>
            <a:lvl7pPr lvl="6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7pPr>
            <a:lvl8pPr lvl="7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8pPr>
            <a:lvl9pPr lvl="8">
              <a:spcBef>
                <a:spcPts val="0"/>
              </a:spcBef>
              <a:spcAft>
                <a:spcPts val="0"/>
              </a:spcAft>
              <a:buSzPts val="5700"/>
              <a:buNone/>
              <a:defRPr sz="57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0663" y="3474000"/>
            <a:ext cx="3159000" cy="79485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412750" lvl="0" marL="4572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1pPr>
            <a:lvl2pPr indent="-412750" lvl="1" marL="9144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2pPr>
            <a:lvl3pPr indent="-412750" lvl="2" marL="13716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3pPr>
            <a:lvl4pPr indent="-412750" lvl="3" marL="18288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4pPr>
            <a:lvl5pPr indent="-412750" lvl="4" marL="22860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5pPr>
            <a:lvl6pPr indent="-412750" lvl="5" marL="27432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6pPr>
            <a:lvl7pPr indent="-412750" lvl="6" marL="3200400">
              <a:spcBef>
                <a:spcPts val="0"/>
              </a:spcBef>
              <a:spcAft>
                <a:spcPts val="0"/>
              </a:spcAft>
              <a:buSzPts val="2900"/>
              <a:buChar char="●"/>
              <a:defRPr sz="2900"/>
            </a:lvl7pPr>
            <a:lvl8pPr indent="-412750" lvl="7" marL="3657600">
              <a:spcBef>
                <a:spcPts val="0"/>
              </a:spcBef>
              <a:spcAft>
                <a:spcPts val="0"/>
              </a:spcAft>
              <a:buSzPts val="2900"/>
              <a:buChar char="○"/>
              <a:defRPr sz="2900"/>
            </a:lvl8pPr>
            <a:lvl9pPr indent="-412750" lvl="8" marL="4114800">
              <a:spcBef>
                <a:spcPts val="0"/>
              </a:spcBef>
              <a:spcAft>
                <a:spcPts val="0"/>
              </a:spcAft>
              <a:buSzPts val="2900"/>
              <a:buChar char="■"/>
              <a:defRPr sz="29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1531" y="1125375"/>
            <a:ext cx="7164000" cy="10226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1pPr>
            <a:lvl2pPr lvl="1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2pPr>
            <a:lvl3pPr lvl="2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3pPr>
            <a:lvl4pPr lvl="3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4pPr>
            <a:lvl5pPr lvl="4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5pPr>
            <a:lvl6pPr lvl="5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6pPr>
            <a:lvl7pPr lvl="6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7pPr>
            <a:lvl8pPr lvl="7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8pPr>
            <a:lvl9pPr lvl="8">
              <a:spcBef>
                <a:spcPts val="0"/>
              </a:spcBef>
              <a:spcAft>
                <a:spcPts val="0"/>
              </a:spcAft>
              <a:buSzPts val="11500"/>
              <a:buNone/>
              <a:defRPr sz="115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312"/>
            <a:ext cx="5143500" cy="12858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18800" lIns="218800" spcFirstLastPara="1" rIns="218800" wrap="square" tIns="2188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8688" y="3082937"/>
            <a:ext cx="4551000" cy="3705900"/>
          </a:xfrm>
          <a:prstGeom prst="rect">
            <a:avLst/>
          </a:prstGeom>
        </p:spPr>
        <p:txBody>
          <a:bodyPr anchorCtr="0" anchor="b" bIns="218800" lIns="218800" spcFirstLastPara="1" rIns="218800" wrap="square" tIns="2188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8688" y="7007687"/>
            <a:ext cx="4551000" cy="3087600"/>
          </a:xfrm>
          <a:prstGeom prst="rect">
            <a:avLst/>
          </a:prstGeom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556938" y="1810187"/>
            <a:ext cx="4317000" cy="92379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indent="-501650" lvl="0" marL="457200">
              <a:spcBef>
                <a:spcPts val="0"/>
              </a:spcBef>
              <a:spcAft>
                <a:spcPts val="0"/>
              </a:spcAft>
              <a:buSzPts val="4300"/>
              <a:buChar char="●"/>
              <a:defRPr/>
            </a:lvl1pPr>
            <a:lvl2pPr indent="-444500" lvl="1" marL="9144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2pPr>
            <a:lvl3pPr indent="-444500" lvl="2" marL="13716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3pPr>
            <a:lvl4pPr indent="-444500" lvl="3" marL="18288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4pPr>
            <a:lvl5pPr indent="-444500" lvl="4" marL="22860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5pPr>
            <a:lvl6pPr indent="-444500" lvl="5" marL="27432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6pPr>
            <a:lvl7pPr indent="-444500" lvl="6" marL="3200400">
              <a:spcBef>
                <a:spcPts val="0"/>
              </a:spcBef>
              <a:spcAft>
                <a:spcPts val="0"/>
              </a:spcAft>
              <a:buSzPts val="3400"/>
              <a:buChar char="●"/>
              <a:defRPr/>
            </a:lvl7pPr>
            <a:lvl8pPr indent="-444500" lvl="7" marL="3657600">
              <a:spcBef>
                <a:spcPts val="0"/>
              </a:spcBef>
              <a:spcAft>
                <a:spcPts val="0"/>
              </a:spcAft>
              <a:buSzPts val="3400"/>
              <a:buChar char="○"/>
              <a:defRPr/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0663" y="10576438"/>
            <a:ext cx="6749100" cy="15123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0663" y="1112563"/>
            <a:ext cx="9585900" cy="14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218800" lIns="218800" spcFirstLastPara="1" rIns="218800" wrap="square" tIns="2188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None/>
              <a:defRPr sz="6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0663" y="2881187"/>
            <a:ext cx="9585900" cy="8541000"/>
          </a:xfrm>
          <a:prstGeom prst="rect">
            <a:avLst/>
          </a:prstGeom>
          <a:noFill/>
          <a:ln>
            <a:noFill/>
          </a:ln>
        </p:spPr>
        <p:txBody>
          <a:bodyPr anchorCtr="0" anchor="t" bIns="218800" lIns="218800" spcFirstLastPara="1" rIns="218800" wrap="square" tIns="218800">
            <a:normAutofit/>
          </a:bodyPr>
          <a:lstStyle>
            <a:lvl1pPr indent="-501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300"/>
              <a:buChar char="●"/>
              <a:defRPr sz="4300">
                <a:solidFill>
                  <a:schemeClr val="dk2"/>
                </a:solidFill>
              </a:defRPr>
            </a:lvl1pPr>
            <a:lvl2pPr indent="-444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2pPr>
            <a:lvl3pPr indent="-444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3pPr>
            <a:lvl4pPr indent="-444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4pPr>
            <a:lvl5pPr indent="-444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5pPr>
            <a:lvl6pPr indent="-444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6pPr>
            <a:lvl7pPr indent="-444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  <a:defRPr sz="3400">
                <a:solidFill>
                  <a:schemeClr val="dk2"/>
                </a:solidFill>
              </a:defRPr>
            </a:lvl7pPr>
            <a:lvl8pPr indent="-444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○"/>
              <a:defRPr sz="3400">
                <a:solidFill>
                  <a:schemeClr val="dk2"/>
                </a:solidFill>
              </a:defRPr>
            </a:lvl8pPr>
            <a:lvl9pPr indent="-444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■"/>
              <a:defRPr sz="3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531515" y="11658042"/>
            <a:ext cx="617400" cy="9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8800" lIns="218800" spcFirstLastPara="1" rIns="218800" wrap="square" tIns="218800">
            <a:normAutofit/>
          </a:bodyPr>
          <a:lstStyle>
            <a:lvl1pPr lvl="0" algn="r">
              <a:buNone/>
              <a:defRPr sz="2400">
                <a:solidFill>
                  <a:schemeClr val="dk2"/>
                </a:solidFill>
              </a:defRPr>
            </a:lvl1pPr>
            <a:lvl2pPr lvl="1" algn="r">
              <a:buNone/>
              <a:defRPr sz="2400">
                <a:solidFill>
                  <a:schemeClr val="dk2"/>
                </a:solidFill>
              </a:defRPr>
            </a:lvl2pPr>
            <a:lvl3pPr lvl="2" algn="r">
              <a:buNone/>
              <a:defRPr sz="2400">
                <a:solidFill>
                  <a:schemeClr val="dk2"/>
                </a:solidFill>
              </a:defRPr>
            </a:lvl3pPr>
            <a:lvl4pPr lvl="3" algn="r">
              <a:buNone/>
              <a:defRPr sz="2400">
                <a:solidFill>
                  <a:schemeClr val="dk2"/>
                </a:solidFill>
              </a:defRPr>
            </a:lvl4pPr>
            <a:lvl5pPr lvl="4" algn="r">
              <a:buNone/>
              <a:defRPr sz="2400">
                <a:solidFill>
                  <a:schemeClr val="dk2"/>
                </a:solidFill>
              </a:defRPr>
            </a:lvl5pPr>
            <a:lvl6pPr lvl="5" algn="r">
              <a:buNone/>
              <a:defRPr sz="2400">
                <a:solidFill>
                  <a:schemeClr val="dk2"/>
                </a:solidFill>
              </a:defRPr>
            </a:lvl6pPr>
            <a:lvl7pPr lvl="6" algn="r">
              <a:buNone/>
              <a:defRPr sz="2400">
                <a:solidFill>
                  <a:schemeClr val="dk2"/>
                </a:solidFill>
              </a:defRPr>
            </a:lvl7pPr>
            <a:lvl8pPr lvl="7" algn="r">
              <a:buNone/>
              <a:defRPr sz="2400">
                <a:solidFill>
                  <a:schemeClr val="dk2"/>
                </a:solidFill>
              </a:defRPr>
            </a:lvl8pPr>
            <a:lvl9pPr lvl="8" algn="r">
              <a:buNone/>
              <a:defRPr sz="24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301" y="7209975"/>
            <a:ext cx="9234400" cy="31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 rot="-162499">
            <a:off x="1890669" y="842842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301" y="7209975"/>
            <a:ext cx="9234400" cy="31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 rot="-162499">
            <a:off x="1890669" y="842842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301" y="7209975"/>
            <a:ext cx="9234400" cy="31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 rot="-162499">
            <a:off x="1890669" y="842842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301" y="7209975"/>
            <a:ext cx="9234400" cy="31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 rot="-162499">
            <a:off x="1890669" y="8428429"/>
            <a:ext cx="6768060" cy="794659"/>
          </a:xfrm>
          <a:prstGeom prst="rect">
            <a:avLst/>
          </a:prstGeom>
          <a:noFill/>
          <a:ln>
            <a:noFill/>
          </a:ln>
        </p:spPr>
        <p:txBody>
          <a:bodyPr anchorCtr="0" anchor="t" bIns="134275" lIns="134275" spcFirstLastPara="1" rIns="134275" wrap="square" tIns="13427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Please add own text here.</a:t>
            </a:r>
            <a:endParaRPr b="1" sz="3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